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Self 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Personal and Professional Journey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84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87391"/>
            <a:ext cx="3664744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22218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1790" y="2408873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3129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Email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619500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[your.email@example.com]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987391"/>
            <a:ext cx="3664863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6182" y="22218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3348" y="2408873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3129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Phone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61950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[+XX XXX XXX XXXX]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443651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4624" y="46780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1790" y="4865132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5585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LinkedIn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07575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[linkedin.com/in/yourprofile]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280190" y="69282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 welcome any questions and look forward to connecting with you!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About Me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Personal Details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Name: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[Your Full Name]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3874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Place of Origin: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[Your Hometown/Province/City]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95442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dedicated professional with a passion for excellence and continuous growth. Ready to bring value and fresh perspectives to every opportunity.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4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Education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0361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University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[Your University/School Name]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526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Degree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[Your Degree or Field of Study]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83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Skills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0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competencies developed through education and hands-on experience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608784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[Skill 1]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233863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Technical proficiency gained through coursework and projects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608784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[Skill 2]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4233863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Analytical capabilities honed through practical application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547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[Skill 3]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6038374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Collaborative abilities developed in team environments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41329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547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[Skill 4]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6038374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Creative problem-solving refined through challenges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80730"/>
            <a:ext cx="1782008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48715"/>
            <a:ext cx="15098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CAREER JOURNEY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97700"/>
            <a:ext cx="7291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Work Experience Overview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466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Four key roles demonstrating consistent growth, diverse responsibilities, and professional development across different industries and challenges.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5388173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7" name="Shape 5"/>
          <p:cNvSpPr/>
          <p:nvPr/>
        </p:nvSpPr>
        <p:spPr>
          <a:xfrm>
            <a:off x="3301960" y="470773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8" name="Shape 6"/>
          <p:cNvSpPr/>
          <p:nvPr/>
        </p:nvSpPr>
        <p:spPr>
          <a:xfrm>
            <a:off x="3062049" y="51330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147120" y="51755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1899642" y="3627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Role 1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4118015"/>
            <a:ext cx="45933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Foundation years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967293" y="538817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3" name="Shape 11"/>
          <p:cNvSpPr/>
          <p:nvPr/>
        </p:nvSpPr>
        <p:spPr>
          <a:xfrm>
            <a:off x="5727382" y="51330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812453" y="51755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4564856" y="6295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Role 2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3685818" y="6785848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Skill building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632508" y="470773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8" name="Shape 16"/>
          <p:cNvSpPr/>
          <p:nvPr/>
        </p:nvSpPr>
        <p:spPr>
          <a:xfrm>
            <a:off x="8392597" y="51330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477667" y="51755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7230070" y="3627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Role 3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6351032" y="4118015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Leadership growth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11297841" y="538817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23" name="Shape 21"/>
          <p:cNvSpPr/>
          <p:nvPr/>
        </p:nvSpPr>
        <p:spPr>
          <a:xfrm>
            <a:off x="11057930" y="51330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1143000" y="51755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650" dirty="0"/>
          </a:p>
        </p:txBody>
      </p:sp>
      <p:sp>
        <p:nvSpPr>
          <p:cNvPr id="25" name="Text 23"/>
          <p:cNvSpPr/>
          <p:nvPr/>
        </p:nvSpPr>
        <p:spPr>
          <a:xfrm>
            <a:off x="9895403" y="6295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Role 4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9016365" y="6785848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Current expertise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6507"/>
            <a:ext cx="147768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2F2F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702112"/>
            <a:ext cx="11902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EXPERIENCE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87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First Career Step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4344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[Company 1]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308657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Position: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[Your Role]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65355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Duration: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[Start Year] – [End Year]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2052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achievement or responsibility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66272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Skills developed and contributions made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10492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Impact delivered to the organisation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462808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6507"/>
            <a:ext cx="147768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2F2F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702112"/>
            <a:ext cx="11902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EXPERIENCE 2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87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Building Expertise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62808"/>
            <a:ext cx="4885015" cy="48850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39828" y="24344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[Company 2]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39828" y="308657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Position: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[Your Role]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365355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Duration: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[Start Year] – [End Year]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422052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achievement or responsibility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9828" y="466272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Skills developed and contributions made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39828" y="510492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Impact delivered to the organisation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6507"/>
            <a:ext cx="147768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2F2F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702112"/>
            <a:ext cx="11902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EXPERIENCE 3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87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Expanding Horizons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4344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[Company 3]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308657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Position: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[Your Role]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65355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Duration: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[Start Year] – [End Year]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2052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achievement or responsibility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66272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Skills developed and contributions made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10492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Impact delivered to the organisation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462808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4127"/>
            <a:ext cx="1554718" cy="426244"/>
          </a:xfrm>
          <a:prstGeom prst="roundRect">
            <a:avLst>
              <a:gd name="adj" fmla="val 17880"/>
            </a:avLst>
          </a:prstGeom>
          <a:solidFill>
            <a:srgbClr val="F2F2F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02112"/>
            <a:ext cx="12825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CURRENT ROLE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10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Present Position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55188"/>
            <a:ext cx="4885015" cy="48850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39828" y="24268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[Company 4]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39828" y="307895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Position: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[Your Role]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364593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Duration: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[Start Year] – Present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42129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achievement or responsibility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9828" y="46551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Skills developed and contributions made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39828" y="509730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Current projects and future goals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2026-01-07T15:07:35Z</dcterms:created>
  <dcterms:modified xsi:type="dcterms:W3CDTF">2026-01-07T15:07:35Z</dcterms:modified>
</cp:coreProperties>
</file>